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3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21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3F4258-26C4-4F26-9344-F198CED46CA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1ECB-E729-432C-AB84-7A879141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2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Facility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Business: Chapter 11.2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3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</a:t>
            </a:r>
            <a:r>
              <a:rPr lang="en-US" dirty="0"/>
              <a:t>together workers or departments that perform similar tasks. At each position, workers use specialized equipment to perform a particular step in the production process.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28" y="3329050"/>
            <a:ext cx="8636061" cy="29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High-volume </a:t>
            </a:r>
            <a:r>
              <a:rPr lang="en-US" dirty="0"/>
              <a:t>goods are produced in assembly-line fashion—that is, a series of workstations at which already-made parts are assembled.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68" y="3335370"/>
            <a:ext cx="8541905" cy="23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4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1364" cy="4351338"/>
          </a:xfrm>
        </p:spPr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teams of workers handle all aspects of building a component, a “family of components,” or even a finished product.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55" y="946387"/>
            <a:ext cx="4448796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Fixed-Position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93225" cy="4351338"/>
          </a:xfrm>
        </p:spPr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to make large items (such as ships or buildings) that stay in one place while workers and equipment go to the product.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553" y="1421476"/>
            <a:ext cx="7893948" cy="53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77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113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Facility Layout</vt:lpstr>
      <vt:lpstr>Process Layout</vt:lpstr>
      <vt:lpstr>Product Layout</vt:lpstr>
      <vt:lpstr>Cellular Layout</vt:lpstr>
      <vt:lpstr>Fixed-Position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Layout</dc:title>
  <dc:creator>Ryerson, Suzanne</dc:creator>
  <cp:lastModifiedBy>Suzanne Ryerson</cp:lastModifiedBy>
  <cp:revision>3</cp:revision>
  <dcterms:created xsi:type="dcterms:W3CDTF">2022-01-04T13:42:36Z</dcterms:created>
  <dcterms:modified xsi:type="dcterms:W3CDTF">2022-01-04T13:54:28Z</dcterms:modified>
</cp:coreProperties>
</file>