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81279-D2DF-4B9A-A703-F744A4C57CA2}" v="3" dt="2023-01-31T15:14:29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erson, Suzanne" userId="adf3bce9-28bd-4514-97ab-d50fcd09b5fb" providerId="ADAL" clId="{D1381279-D2DF-4B9A-A703-F744A4C57CA2}"/>
    <pc:docChg chg="custSel modSld">
      <pc:chgData name="Ryerson, Suzanne" userId="adf3bce9-28bd-4514-97ab-d50fcd09b5fb" providerId="ADAL" clId="{D1381279-D2DF-4B9A-A703-F744A4C57CA2}" dt="2023-01-31T15:14:30.056" v="7" actId="27636"/>
      <pc:docMkLst>
        <pc:docMk/>
      </pc:docMkLst>
      <pc:sldChg chg="modSp">
        <pc:chgData name="Ryerson, Suzanne" userId="adf3bce9-28bd-4514-97ab-d50fcd09b5fb" providerId="ADAL" clId="{D1381279-D2DF-4B9A-A703-F744A4C57CA2}" dt="2023-01-31T15:14:29.842" v="4"/>
        <pc:sldMkLst>
          <pc:docMk/>
          <pc:sldMk cId="1596470799" sldId="256"/>
        </pc:sldMkLst>
        <pc:spChg chg="mod">
          <ac:chgData name="Ryerson, Suzanne" userId="adf3bce9-28bd-4514-97ab-d50fcd09b5fb" providerId="ADAL" clId="{D1381279-D2DF-4B9A-A703-F744A4C57CA2}" dt="2023-01-31T15:14:29.842" v="4"/>
          <ac:spMkLst>
            <pc:docMk/>
            <pc:sldMk cId="1596470799" sldId="256"/>
            <ac:spMk id="2" creationId="{00000000-0000-0000-0000-000000000000}"/>
          </ac:spMkLst>
        </pc:spChg>
        <pc:spChg chg="mod">
          <ac:chgData name="Ryerson, Suzanne" userId="adf3bce9-28bd-4514-97ab-d50fcd09b5fb" providerId="ADAL" clId="{D1381279-D2DF-4B9A-A703-F744A4C57CA2}" dt="2023-01-31T15:14:29.842" v="4"/>
          <ac:spMkLst>
            <pc:docMk/>
            <pc:sldMk cId="1596470799" sldId="256"/>
            <ac:spMk id="3" creationId="{00000000-0000-0000-0000-000000000000}"/>
          </ac:spMkLst>
        </pc:spChg>
      </pc:sldChg>
      <pc:sldChg chg="modSp mod">
        <pc:chgData name="Ryerson, Suzanne" userId="adf3bce9-28bd-4514-97ab-d50fcd09b5fb" providerId="ADAL" clId="{D1381279-D2DF-4B9A-A703-F744A4C57CA2}" dt="2023-01-31T15:14:30.056" v="7" actId="27636"/>
        <pc:sldMkLst>
          <pc:docMk/>
          <pc:sldMk cId="3102341289" sldId="257"/>
        </pc:sldMkLst>
        <pc:spChg chg="mod">
          <ac:chgData name="Ryerson, Suzanne" userId="adf3bce9-28bd-4514-97ab-d50fcd09b5fb" providerId="ADAL" clId="{D1381279-D2DF-4B9A-A703-F744A4C57CA2}" dt="2023-01-31T15:14:29.842" v="4"/>
          <ac:spMkLst>
            <pc:docMk/>
            <pc:sldMk cId="3102341289" sldId="257"/>
            <ac:spMk id="2" creationId="{00000000-0000-0000-0000-000000000000}"/>
          </ac:spMkLst>
        </pc:spChg>
        <pc:spChg chg="mod">
          <ac:chgData name="Ryerson, Suzanne" userId="adf3bce9-28bd-4514-97ab-d50fcd09b5fb" providerId="ADAL" clId="{D1381279-D2DF-4B9A-A703-F744A4C57CA2}" dt="2023-01-31T15:14:30.056" v="7" actId="27636"/>
          <ac:spMkLst>
            <pc:docMk/>
            <pc:sldMk cId="3102341289" sldId="257"/>
            <ac:spMk id="3" creationId="{00000000-0000-0000-0000-000000000000}"/>
          </ac:spMkLst>
        </pc:spChg>
      </pc:sldChg>
      <pc:sldChg chg="modSp mod">
        <pc:chgData name="Ryerson, Suzanne" userId="adf3bce9-28bd-4514-97ab-d50fcd09b5fb" providerId="ADAL" clId="{D1381279-D2DF-4B9A-A703-F744A4C57CA2}" dt="2023-01-31T15:14:30.035" v="5" actId="27636"/>
        <pc:sldMkLst>
          <pc:docMk/>
          <pc:sldMk cId="3352865234" sldId="258"/>
        </pc:sldMkLst>
        <pc:spChg chg="mod">
          <ac:chgData name="Ryerson, Suzanne" userId="adf3bce9-28bd-4514-97ab-d50fcd09b5fb" providerId="ADAL" clId="{D1381279-D2DF-4B9A-A703-F744A4C57CA2}" dt="2023-01-31T15:14:29.842" v="4"/>
          <ac:spMkLst>
            <pc:docMk/>
            <pc:sldMk cId="3352865234" sldId="258"/>
            <ac:spMk id="2" creationId="{00000000-0000-0000-0000-000000000000}"/>
          </ac:spMkLst>
        </pc:spChg>
        <pc:spChg chg="mod">
          <ac:chgData name="Ryerson, Suzanne" userId="adf3bce9-28bd-4514-97ab-d50fcd09b5fb" providerId="ADAL" clId="{D1381279-D2DF-4B9A-A703-F744A4C57CA2}" dt="2023-01-31T15:14:30.035" v="5" actId="27636"/>
          <ac:spMkLst>
            <pc:docMk/>
            <pc:sldMk cId="3352865234" sldId="258"/>
            <ac:spMk id="3" creationId="{00000000-0000-0000-0000-000000000000}"/>
          </ac:spMkLst>
        </pc:spChg>
      </pc:sldChg>
      <pc:sldChg chg="modSp mod">
        <pc:chgData name="Ryerson, Suzanne" userId="adf3bce9-28bd-4514-97ab-d50fcd09b5fb" providerId="ADAL" clId="{D1381279-D2DF-4B9A-A703-F744A4C57CA2}" dt="2023-01-31T15:14:30.037" v="6" actId="27636"/>
        <pc:sldMkLst>
          <pc:docMk/>
          <pc:sldMk cId="2872530113" sldId="259"/>
        </pc:sldMkLst>
        <pc:spChg chg="mod">
          <ac:chgData name="Ryerson, Suzanne" userId="adf3bce9-28bd-4514-97ab-d50fcd09b5fb" providerId="ADAL" clId="{D1381279-D2DF-4B9A-A703-F744A4C57CA2}" dt="2023-01-31T15:14:29.842" v="4"/>
          <ac:spMkLst>
            <pc:docMk/>
            <pc:sldMk cId="2872530113" sldId="259"/>
            <ac:spMk id="2" creationId="{6AEFBCAD-7FC6-4FE8-A0CC-EC198119E78D}"/>
          </ac:spMkLst>
        </pc:spChg>
        <pc:spChg chg="mod">
          <ac:chgData name="Ryerson, Suzanne" userId="adf3bce9-28bd-4514-97ab-d50fcd09b5fb" providerId="ADAL" clId="{D1381279-D2DF-4B9A-A703-F744A4C57CA2}" dt="2023-01-31T15:14:30.037" v="6" actId="27636"/>
          <ac:spMkLst>
            <pc:docMk/>
            <pc:sldMk cId="2872530113" sldId="259"/>
            <ac:spMk id="3" creationId="{8EB52FEC-EB37-4730-840E-CC4D08EF1075}"/>
          </ac:spMkLst>
        </pc:spChg>
      </pc:sldChg>
    </pc:docChg>
  </pc:docChgLst>
  <pc:docChgLst>
    <pc:chgData name="Ryerson, Suzanne" userId="adf3bce9-28bd-4514-97ab-d50fcd09b5fb" providerId="ADAL" clId="{D9DEDDEC-947C-4156-B850-5900B20EAD7A}"/>
    <pc:docChg chg="undo custSel addSld modSld">
      <pc:chgData name="Ryerson, Suzanne" userId="adf3bce9-28bd-4514-97ab-d50fcd09b5fb" providerId="ADAL" clId="{D9DEDDEC-947C-4156-B850-5900B20EAD7A}" dt="2021-11-17T14:16:43.045" v="218" actId="6549"/>
      <pc:docMkLst>
        <pc:docMk/>
      </pc:docMkLst>
      <pc:sldChg chg="modSp mod">
        <pc:chgData name="Ryerson, Suzanne" userId="adf3bce9-28bd-4514-97ab-d50fcd09b5fb" providerId="ADAL" clId="{D9DEDDEC-947C-4156-B850-5900B20EAD7A}" dt="2021-11-17T14:16:43.045" v="218" actId="6549"/>
        <pc:sldMkLst>
          <pc:docMk/>
          <pc:sldMk cId="3352865234" sldId="258"/>
        </pc:sldMkLst>
        <pc:spChg chg="mod">
          <ac:chgData name="Ryerson, Suzanne" userId="adf3bce9-28bd-4514-97ab-d50fcd09b5fb" providerId="ADAL" clId="{D9DEDDEC-947C-4156-B850-5900B20EAD7A}" dt="2021-11-17T14:16:43.045" v="218" actId="6549"/>
          <ac:spMkLst>
            <pc:docMk/>
            <pc:sldMk cId="3352865234" sldId="258"/>
            <ac:spMk id="3" creationId="{00000000-0000-0000-0000-000000000000}"/>
          </ac:spMkLst>
        </pc:spChg>
      </pc:sldChg>
      <pc:sldChg chg="modSp new mod">
        <pc:chgData name="Ryerson, Suzanne" userId="adf3bce9-28bd-4514-97ab-d50fcd09b5fb" providerId="ADAL" clId="{D9DEDDEC-947C-4156-B850-5900B20EAD7A}" dt="2021-11-17T14:09:48.786" v="32" actId="20577"/>
        <pc:sldMkLst>
          <pc:docMk/>
          <pc:sldMk cId="2872530113" sldId="259"/>
        </pc:sldMkLst>
        <pc:spChg chg="mod">
          <ac:chgData name="Ryerson, Suzanne" userId="adf3bce9-28bd-4514-97ab-d50fcd09b5fb" providerId="ADAL" clId="{D9DEDDEC-947C-4156-B850-5900B20EAD7A}" dt="2021-11-17T14:09:48.786" v="32" actId="20577"/>
          <ac:spMkLst>
            <pc:docMk/>
            <pc:sldMk cId="2872530113" sldId="259"/>
            <ac:spMk id="2" creationId="{6AEFBCAD-7FC6-4FE8-A0CC-EC198119E78D}"/>
          </ac:spMkLst>
        </pc:spChg>
        <pc:spChg chg="mod">
          <ac:chgData name="Ryerson, Suzanne" userId="adf3bce9-28bd-4514-97ab-d50fcd09b5fb" providerId="ADAL" clId="{D9DEDDEC-947C-4156-B850-5900B20EAD7A}" dt="2021-11-17T14:09:40.645" v="2" actId="27636"/>
          <ac:spMkLst>
            <pc:docMk/>
            <pc:sldMk cId="2872530113" sldId="259"/>
            <ac:spMk id="3" creationId="{8EB52FEC-EB37-4730-840E-CC4D08EF10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2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94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60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3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5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0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668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58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3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3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2F3797-7632-4632-BFFF-A515B9B2B7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992E1B-5286-4CE5-BCD4-84634023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lib.umn.edu/exploringbusiness/chapter/9-6-interacting-with-your-customer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SHPxyhkfn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Interacting with Your Customers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Exploring Business</a:t>
            </a:r>
          </a:p>
          <a:p>
            <a:r>
              <a:rPr lang="en-US" dirty="0">
                <a:hlinkClick r:id="rId2"/>
              </a:rPr>
              <a:t>Chapter 9.6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7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Customer-Relationship Management</a:t>
            </a:r>
            <a:r>
              <a:rPr lang="en-US" dirty="0"/>
              <a:t>—retaining good customers by keeping information on current customers, to foster and maintain strong ongoing relationships.</a:t>
            </a:r>
          </a:p>
          <a:p>
            <a:r>
              <a:rPr lang="en-US" b="1" dirty="0"/>
              <a:t>Permission Marketing</a:t>
            </a:r>
            <a:r>
              <a:rPr lang="en-US" dirty="0"/>
              <a:t>—companies ask customers if they can contact them.</a:t>
            </a:r>
          </a:p>
          <a:p>
            <a:r>
              <a:rPr lang="en-US" b="1" dirty="0"/>
              <a:t>Mass Marketing</a:t>
            </a:r>
            <a:r>
              <a:rPr lang="en-US" dirty="0"/>
              <a:t>—the practice of sending out messages to a vast audience of anonymous people.</a:t>
            </a:r>
          </a:p>
          <a:p>
            <a:r>
              <a:rPr lang="en-US" b="1" dirty="0"/>
              <a:t>Interruption Marketing</a:t>
            </a:r>
            <a:r>
              <a:rPr lang="en-US" dirty="0"/>
              <a:t>—this type of marketing interrupts people to get their attention with the hope they will listen to the ad. TV advertising is an example.</a:t>
            </a:r>
          </a:p>
          <a:p>
            <a:r>
              <a:rPr lang="en-US" b="1" dirty="0"/>
              <a:t>Social Media Marketing</a:t>
            </a:r>
            <a:r>
              <a:rPr lang="en-US" dirty="0"/>
              <a:t>—the practice of including social media as part of a company’s marketing program.</a:t>
            </a:r>
          </a:p>
          <a:p>
            <a:r>
              <a:rPr lang="en-US" b="1" dirty="0"/>
              <a:t>Marketing Campaign</a:t>
            </a:r>
            <a:r>
              <a:rPr lang="en-US" dirty="0"/>
              <a:t>—promotes products through different types of media, such as television, radio, print, and online platforms.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6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BCAD-7FC6-4FE8-A0CC-EC198119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52FEC-EB37-4730-840E-CC4D08EF1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Advantages of social media marketing include the following: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Create brand awareness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Engage customers and potential customers in two-way conversations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Build brand loyalty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Offer and publicize incentives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Gather feedback on products and marketing initiatives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Have customers spread the word about products and marketing initiatives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Use low-cost marketing opportunities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A challenge of social media marketing is that it can be very time consuming to stay in touch with your customers and potential customers.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3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Old Spice Commercials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Marketing Campaign: promote products through different types of media, such as television, radio, print, and online platforms.</a:t>
            </a:r>
          </a:p>
          <a:p>
            <a:endParaRPr lang="en-US" dirty="0"/>
          </a:p>
          <a:p>
            <a:r>
              <a:rPr lang="en-US" dirty="0"/>
              <a:t>Describe the campaign and identify the goal of the campaign.</a:t>
            </a:r>
          </a:p>
          <a:p>
            <a:r>
              <a:rPr lang="en-US" dirty="0"/>
              <a:t>How was this campaign different from anything done in the past?</a:t>
            </a:r>
          </a:p>
          <a:p>
            <a:r>
              <a:rPr lang="en-US" dirty="0"/>
              <a:t>Did you like the videos? Why or why not?</a:t>
            </a:r>
          </a:p>
          <a:p>
            <a:r>
              <a:rPr lang="en-US" dirty="0"/>
              <a:t>Would you buy Old Spice products?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41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5D24D39AD9D429AAE2A67CFEFADE5" ma:contentTypeVersion="13" ma:contentTypeDescription="Create a new document." ma:contentTypeScope="" ma:versionID="3a9869161a7781195f51b6f6b8433923">
  <xsd:schema xmlns:xsd="http://www.w3.org/2001/XMLSchema" xmlns:xs="http://www.w3.org/2001/XMLSchema" xmlns:p="http://schemas.microsoft.com/office/2006/metadata/properties" xmlns:ns3="138ea949-f23b-4bd6-ba3e-faeadacaec8d" xmlns:ns4="f036a434-943a-4abc-b53f-d6746021752a" targetNamespace="http://schemas.microsoft.com/office/2006/metadata/properties" ma:root="true" ma:fieldsID="82cc40e03f6bd4cf8b827170bdf3d55b" ns3:_="" ns4:_="">
    <xsd:import namespace="138ea949-f23b-4bd6-ba3e-faeadacaec8d"/>
    <xsd:import namespace="f036a434-943a-4abc-b53f-d6746021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ea949-f23b-4bd6-ba3e-faeadacaec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6a434-943a-4abc-b53f-d6746021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969599-E5E6-4194-BB66-A201CB713798}">
  <ds:schemaRefs>
    <ds:schemaRef ds:uri="f036a434-943a-4abc-b53f-d6746021752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38ea949-f23b-4bd6-ba3e-faeadacaec8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4B236D-C2C4-4B94-AC18-33515D8F3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ea949-f23b-4bd6-ba3e-faeadacaec8d"/>
    <ds:schemaRef ds:uri="f036a434-943a-4abc-b53f-d6746021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B8ECC-0CC4-4131-9F4D-FF0E93FDC6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278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Interacting with Your Customers</vt:lpstr>
      <vt:lpstr>Learning Targets</vt:lpstr>
      <vt:lpstr>Social Media Marketing</vt:lpstr>
      <vt:lpstr>Old Spice Commercials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Interacting with Your Customers</dc:title>
  <dc:creator>Ryerson, Suzanne</dc:creator>
  <cp:lastModifiedBy>Ryerson, Suzanne</cp:lastModifiedBy>
  <cp:revision>2</cp:revision>
  <dcterms:created xsi:type="dcterms:W3CDTF">2021-11-17T13:23:31Z</dcterms:created>
  <dcterms:modified xsi:type="dcterms:W3CDTF">2023-01-31T15:14:40Z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0x0101005BC5D24D39AD9D429AAE2A67CFEFADE5</vt:lpwstr>
  </property>
</Properties>
</file>